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jpeg" Extension="jpg"/>
  <Default ContentType="video/x-ms-wmv" Extension="wmv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1054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Ефремов Олег Викторович</cp:lastModifiedBy>
  <cp:revision>428</cp:revision>
  <dcterms:created xsi:type="dcterms:W3CDTF">2024-07-24T10:48:12Z</dcterms:created>
  <dcterms:modified xsi:type="dcterms:W3CDTF">2025-04-09T09:23:23Z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30366647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S10.3.1</vt:lpwstr>
  </property>
</Properties>
</file>