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2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3" r:id="rId7"/>
    <p:sldId id="264" r:id="rId8"/>
    <p:sldId id="265" r:id="rId9"/>
    <p:sldId id="274" r:id="rId10"/>
    <p:sldId id="266" r:id="rId11"/>
    <p:sldId id="267" r:id="rId12"/>
    <p:sldId id="268" r:id="rId13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398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7576" y="183260"/>
            <a:ext cx="8708847" cy="24949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757934" y="2923032"/>
            <a:ext cx="5628132" cy="37398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Прямоугольник 4"/>
          <p:cNvSpPr/>
          <p:nvPr/>
        </p:nvSpPr>
        <p:spPr>
          <a:xfrm>
            <a:off x="0" y="337709"/>
            <a:ext cx="91440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ru-RU" sz="5400" b="1" i="0" u="none" strike="noStrike" kern="0" cap="none" spc="-5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Народный</a:t>
            </a:r>
            <a:r>
              <a:rPr kumimoji="0" lang="ru-RU" sz="5400" b="1" i="0" u="none" strike="noStrike" kern="0" cap="none" spc="-10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br>
              <a:rPr kumimoji="0" lang="ru-RU" sz="5400" b="1" i="0" u="none" strike="noStrike" kern="0" cap="none" spc="-10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ru-RU" sz="5400" b="1" i="0" u="none" strike="noStrike" kern="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духовой </a:t>
            </a:r>
            <a:r>
              <a:rPr kumimoji="0" lang="ru-RU" sz="5400" b="1" i="0" u="none" strike="noStrike" kern="0" cap="none" spc="-5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оркестр</a:t>
            </a:r>
            <a:r>
              <a:rPr kumimoji="0" lang="ru-RU" sz="5400" b="1" i="0" u="none" strike="noStrike" kern="0" cap="none" spc="-65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ru-RU" sz="5400" b="1" i="0" u="none" strike="noStrike" kern="0" cap="none" spc="-5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«Фанфары  Кировска»</a:t>
            </a:r>
            <a:endParaRPr lang="ru-RU" sz="5400" b="1" cap="none" spc="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39914"/>
            <a:ext cx="9144000" cy="21364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175" lvl="0" algn="ctr">
              <a:spcBef>
                <a:spcPts val="100"/>
              </a:spcBef>
            </a:pPr>
            <a:r>
              <a:rPr lang="ru-RU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/>
                <a:cs typeface="Arial"/>
              </a:rPr>
              <a:t>Народный </a:t>
            </a:r>
          </a:p>
          <a:p>
            <a:pPr marL="3175" lvl="0" algn="ctr">
              <a:spcBef>
                <a:spcPts val="100"/>
              </a:spcBef>
            </a:pPr>
            <a:r>
              <a:rPr lang="ru-RU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/>
                <a:cs typeface="Arial"/>
              </a:rPr>
              <a:t>ансамбль народной песни «</a:t>
            </a:r>
            <a:r>
              <a:rPr lang="ru-RU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/>
                <a:cs typeface="Arial"/>
              </a:rPr>
              <a:t>Миловица</a:t>
            </a:r>
            <a:r>
              <a:rPr lang="ru-RU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/>
                <a:cs typeface="Arial"/>
              </a:rPr>
              <a:t>»</a:t>
            </a:r>
            <a:endParaRPr lang="ru-RU" sz="44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199" y="2121010"/>
            <a:ext cx="6172201" cy="4736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2735" y="190934"/>
            <a:ext cx="8558530" cy="62068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50838" algn="just">
              <a:spcBef>
                <a:spcPts val="100"/>
              </a:spcBef>
            </a:pPr>
            <a:endParaRPr lang="ru-RU" sz="2000" spc="-10" dirty="0" smtClean="0">
              <a:latin typeface="Times New Roman"/>
              <a:cs typeface="Times New Roman"/>
            </a:endParaRPr>
          </a:p>
          <a:p>
            <a:pPr marL="12700" marR="5080" indent="350838" algn="just">
              <a:spcBef>
                <a:spcPts val="100"/>
              </a:spcBef>
            </a:pPr>
            <a:r>
              <a:rPr sz="2400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Народный</a:t>
            </a:r>
            <a:r>
              <a:rPr sz="24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ансамбль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народной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песни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Миловица</a:t>
            </a:r>
            <a:r>
              <a:rPr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Мышковичского 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 </a:t>
            </a:r>
            <a:r>
              <a:rPr sz="2400" spc="-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</a:t>
            </a:r>
            <a:r>
              <a:rPr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</a:t>
            </a:r>
            <a:r>
              <a:rPr sz="2400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свою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творческую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1989 </a:t>
            </a:r>
            <a:r>
              <a:rPr sz="2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году. </a:t>
            </a:r>
            <a:r>
              <a:rPr lang="ru-RU" sz="2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400" spc="-1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уководителем</a:t>
            </a:r>
            <a:r>
              <a:rPr sz="24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коллектива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</a:t>
            </a:r>
            <a:r>
              <a:rPr lang="ru-RU" sz="2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Горбач Татьяна Анатольевна</a:t>
            </a:r>
            <a:r>
              <a:rPr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1993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коллективу 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было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присвоено  </a:t>
            </a:r>
            <a:r>
              <a:rPr sz="2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звание</a:t>
            </a:r>
            <a:r>
              <a:rPr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4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ародный</a:t>
            </a:r>
            <a:r>
              <a:rPr sz="2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Средний</a:t>
            </a:r>
            <a:r>
              <a:rPr lang="ru-RU" sz="2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возраст участников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 </a:t>
            </a:r>
            <a:r>
              <a:rPr lang="ru-RU" sz="2400" spc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лет.</a:t>
            </a:r>
          </a:p>
          <a:p>
            <a:pPr marL="12700" marR="5080" indent="350838" algn="just">
              <a:spcBef>
                <a:spcPts val="100"/>
              </a:spcBef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народного ансамбля народной песни «</a:t>
            </a:r>
            <a:r>
              <a:rPr lang="ru-RU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Миловица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принимают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 участие в мероприятиях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(«Дожинки»,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сельского хозяйства, День Победы, День Независимости Республики Беларусь), а также в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областных республиканских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международных фестивалях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конкурсах: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вокальном конкурсе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«Песни Победы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открытом дистанционном фестивале «Нет в мире краше деревеньки нашей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 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региональном фестивале семейного творчества «</a:t>
            </a:r>
            <a:r>
              <a:rPr lang="be-B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Сузорье талентаў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и др.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indent="350838" algn="just">
              <a:spcBef>
                <a:spcPts val="100"/>
              </a:spcBef>
            </a:pPr>
            <a:endParaRPr lang="ru-RU" sz="2000" dirty="0" smtClean="0">
              <a:latin typeface="Times New Roman"/>
              <a:cs typeface="Times New Roman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184672"/>
            <a:ext cx="22442" cy="8785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184672"/>
            <a:ext cx="22442" cy="8785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6277970" cy="3853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665059"/>
            <a:ext cx="6858000" cy="3248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7175" y="485887"/>
            <a:ext cx="8629650" cy="61940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50838" algn="just">
              <a:lnSpc>
                <a:spcPct val="100000"/>
              </a:lnSpc>
              <a:spcBef>
                <a:spcPts val="100"/>
              </a:spcBef>
              <a:tabLst>
                <a:tab pos="917575" algn="l"/>
                <a:tab pos="3061970" algn="l"/>
                <a:tab pos="5474970" algn="l"/>
                <a:tab pos="7574915" algn="l"/>
              </a:tabLst>
            </a:pPr>
            <a:r>
              <a:rPr lang="ru-RU" sz="2000" spc="-5" dirty="0" smtClean="0">
                <a:latin typeface="Times New Roman" pitchFamily="18" charset="0"/>
                <a:cs typeface="Times New Roman" pitchFamily="18" charset="0"/>
              </a:rPr>
              <a:t>Народный </a:t>
            </a:r>
            <a:r>
              <a:rPr lang="ru-RU" sz="2000" spc="-5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sz="2000" spc="-5" dirty="0" err="1" smtClean="0">
                <a:latin typeface="Times New Roman" pitchFamily="18" charset="0"/>
                <a:cs typeface="Times New Roman" pitchFamily="18" charset="0"/>
              </a:rPr>
              <a:t>ухово</a:t>
            </a:r>
            <a:r>
              <a:rPr sz="20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err="1" smtClean="0">
                <a:latin typeface="Times New Roman" pitchFamily="18" charset="0"/>
                <a:cs typeface="Times New Roman" pitchFamily="18" charset="0"/>
              </a:rPr>
              <a:t>оркес</a:t>
            </a:r>
            <a:r>
              <a:rPr sz="2000" spc="-10" dirty="0" err="1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sz="2000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sz="2000" spc="-5" dirty="0" err="1" smtClean="0">
                <a:latin typeface="Times New Roman" pitchFamily="18" charset="0"/>
                <a:cs typeface="Times New Roman" pitchFamily="18" charset="0"/>
              </a:rPr>
              <a:t>Фан</a:t>
            </a:r>
            <a:r>
              <a:rPr sz="2000" spc="-10" dirty="0" err="1" smtClean="0">
                <a:latin typeface="Times New Roman" pitchFamily="18" charset="0"/>
                <a:cs typeface="Times New Roman" pitchFamily="18" charset="0"/>
              </a:rPr>
              <a:t>ф</a:t>
            </a:r>
            <a:r>
              <a:rPr sz="2000" dirty="0" err="1" smtClean="0">
                <a:latin typeface="Times New Roman" pitchFamily="18" charset="0"/>
                <a:cs typeface="Times New Roman" pitchFamily="18" charset="0"/>
              </a:rPr>
              <a:t>ары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 err="1" smtClean="0">
                <a:latin typeface="Times New Roman" pitchFamily="18" charset="0"/>
                <a:cs typeface="Times New Roman" pitchFamily="18" charset="0"/>
              </a:rPr>
              <a:t>Киров</a:t>
            </a:r>
            <a:r>
              <a:rPr sz="2000" spc="5" dirty="0" err="1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sz="2000" dirty="0" err="1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2000" spc="-5" dirty="0" err="1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sz="2000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sz="2000" spc="-15" dirty="0" err="1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sz="2000" dirty="0" err="1" smtClean="0">
                <a:latin typeface="Times New Roman" pitchFamily="18" charset="0"/>
                <a:cs typeface="Times New Roman" pitchFamily="18" charset="0"/>
              </a:rPr>
              <a:t>йон</a:t>
            </a:r>
            <a:r>
              <a:rPr sz="2000" spc="-10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sz="2000" dirty="0" err="1" smtClean="0">
                <a:latin typeface="Times New Roman" pitchFamily="18" charset="0"/>
                <a:cs typeface="Times New Roman" pitchFamily="18" charset="0"/>
              </a:rPr>
              <a:t>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sz="2000" spc="-5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sz="2000" spc="-20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sz="2000" spc="-5" dirty="0" err="1" smtClean="0">
                <a:latin typeface="Times New Roman" pitchFamily="18" charset="0"/>
                <a:cs typeface="Times New Roman" pitchFamily="18" charset="0"/>
              </a:rPr>
              <a:t>тр</a:t>
            </a:r>
            <a:r>
              <a:rPr sz="2000" dirty="0" err="1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err="1" smtClean="0">
                <a:latin typeface="Times New Roman" pitchFamily="18" charset="0"/>
                <a:cs typeface="Times New Roman" pitchFamily="18" charset="0"/>
              </a:rPr>
              <a:t>кул</a:t>
            </a:r>
            <a:r>
              <a:rPr sz="2000" spc="-5" dirty="0" err="1" smtClean="0">
                <a:latin typeface="Times New Roman" pitchFamily="18" charset="0"/>
                <a:cs typeface="Times New Roman" pitchFamily="18" charset="0"/>
              </a:rPr>
              <a:t>ьтур</a:t>
            </a:r>
            <a:r>
              <a:rPr sz="2000" dirty="0" err="1" smtClean="0"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err="1" smtClean="0">
                <a:latin typeface="Times New Roman" pitchFamily="18" charset="0"/>
                <a:cs typeface="Times New Roman" pitchFamily="18" charset="0"/>
              </a:rPr>
              <a:t>досуга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 err="1" smtClean="0">
                <a:latin typeface="Times New Roman" pitchFamily="18" charset="0"/>
                <a:cs typeface="Times New Roman" pitchFamily="18" charset="0"/>
              </a:rPr>
              <a:t>начал</a:t>
            </a:r>
            <a:r>
              <a:rPr lang="ru-RU" sz="2000" spc="3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 err="1" smtClean="0">
                <a:latin typeface="Times New Roman" pitchFamily="18" charset="0"/>
                <a:cs typeface="Times New Roman" pitchFamily="18" charset="0"/>
              </a:rPr>
              <a:t>свою</a:t>
            </a:r>
            <a:r>
              <a:rPr lang="ru-RU" sz="2000" spc="3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 err="1" smtClean="0">
                <a:latin typeface="Times New Roman" pitchFamily="18" charset="0"/>
                <a:cs typeface="Times New Roman" pitchFamily="18" charset="0"/>
              </a:rPr>
              <a:t>деятельность</a:t>
            </a:r>
            <a:r>
              <a:rPr lang="ru-RU" sz="20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spc="3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 err="1" smtClean="0">
                <a:latin typeface="Times New Roman" pitchFamily="18" charset="0"/>
                <a:cs typeface="Times New Roman" pitchFamily="18" charset="0"/>
              </a:rPr>
              <a:t>июня</a:t>
            </a:r>
            <a:r>
              <a:rPr lang="ru-RU" sz="20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 smtClean="0">
                <a:latin typeface="Times New Roman" pitchFamily="18" charset="0"/>
                <a:cs typeface="Times New Roman" pitchFamily="18" charset="0"/>
              </a:rPr>
              <a:t>1984</a:t>
            </a:r>
            <a:r>
              <a:rPr sz="2000" spc="35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 err="1" smtClean="0">
                <a:latin typeface="Times New Roman" pitchFamily="18" charset="0"/>
                <a:cs typeface="Times New Roman" pitchFamily="18" charset="0"/>
              </a:rPr>
              <a:t>года</a:t>
            </a:r>
            <a:r>
              <a:rPr sz="2000" spc="-5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sz="2000" spc="36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2000" spc="35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 err="1" smtClean="0">
                <a:latin typeface="Times New Roman" pitchFamily="18" charset="0"/>
                <a:cs typeface="Times New Roman" pitchFamily="18" charset="0"/>
              </a:rPr>
              <a:t>протяжении</a:t>
            </a:r>
            <a:r>
              <a:rPr sz="2000" spc="-5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2000" spc="-10" dirty="0" err="1" smtClean="0">
                <a:latin typeface="Times New Roman" pitchFamily="18" charset="0"/>
                <a:cs typeface="Times New Roman" pitchFamily="18" charset="0"/>
              </a:rPr>
              <a:t>более</a:t>
            </a:r>
            <a:r>
              <a:rPr lang="ru-RU" sz="20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 smtClean="0">
                <a:latin typeface="Times New Roman" pitchFamily="18" charset="0"/>
                <a:cs typeface="Times New Roman" pitchFamily="18" charset="0"/>
              </a:rPr>
              <a:t>30</a:t>
            </a:r>
            <a:r>
              <a:rPr sz="2000" spc="2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 err="1" smtClean="0">
                <a:latin typeface="Times New Roman" pitchFamily="18" charset="0"/>
                <a:cs typeface="Times New Roman" pitchFamily="18" charset="0"/>
              </a:rPr>
              <a:t>лет</a:t>
            </a:r>
            <a:r>
              <a:rPr lang="ru-RU" sz="2000" spc="-5" dirty="0" smtClean="0">
                <a:latin typeface="Times New Roman" pitchFamily="18" charset="0"/>
                <a:cs typeface="Times New Roman" pitchFamily="18" charset="0"/>
              </a:rPr>
              <a:t> бессменным руководителем коллектива является Ходаков Александр Владимирович, преподаватель Кировской детской школы искусств.</a:t>
            </a:r>
          </a:p>
          <a:p>
            <a:pPr marL="12700" marR="5715" indent="350838" algn="just">
              <a:lnSpc>
                <a:spcPct val="100000"/>
              </a:lnSpc>
              <a:spcBef>
                <a:spcPts val="50"/>
              </a:spcBef>
              <a:tabLst>
                <a:tab pos="7274559" algn="l"/>
              </a:tabLst>
            </a:pPr>
            <a:r>
              <a:rPr lang="ru-RU" sz="2000" spc="-5" dirty="0" smtClean="0">
                <a:latin typeface="Times New Roman" pitchFamily="18" charset="0"/>
                <a:cs typeface="Times New Roman" pitchFamily="18" charset="0"/>
              </a:rPr>
              <a:t>В составе коллектива участники разного возраста от 19 до 55 лет. Основу духового оркестра составляют такие музыкальные инструменты как: трубы, тромбоны, валторны, кларнеты</a:t>
            </a:r>
            <a:r>
              <a:rPr lang="ru-RU" sz="2000" spc="-5" dirty="0">
                <a:latin typeface="Times New Roman" pitchFamily="18" charset="0"/>
                <a:cs typeface="Times New Roman" pitchFamily="18" charset="0"/>
              </a:rPr>
              <a:t>, саксофоны, используются также клавишные инструменты, бас гитара</a:t>
            </a:r>
            <a:r>
              <a:rPr lang="ru-RU" sz="2000" spc="-5" dirty="0" smtClean="0">
                <a:latin typeface="Times New Roman" pitchFamily="18" charset="0"/>
                <a:cs typeface="Times New Roman" pitchFamily="18" charset="0"/>
              </a:rPr>
              <a:t>, ударные инструменты.</a:t>
            </a:r>
          </a:p>
          <a:p>
            <a:pPr marL="12700" marR="5080" indent="350838" algn="just">
              <a:lnSpc>
                <a:spcPct val="100000"/>
              </a:lnSpc>
              <a:spcBef>
                <a:spcPts val="100"/>
              </a:spcBef>
              <a:tabLst>
                <a:tab pos="245745" algn="l"/>
                <a:tab pos="1229995" algn="l"/>
                <a:tab pos="1510665" algn="l"/>
                <a:tab pos="2188845" algn="l"/>
                <a:tab pos="2418715" algn="l"/>
                <a:tab pos="2641600" algn="l"/>
                <a:tab pos="2729865" algn="l"/>
                <a:tab pos="3566795" algn="l"/>
                <a:tab pos="3691890" algn="l"/>
                <a:tab pos="4389755" algn="l"/>
                <a:tab pos="4520565" algn="l"/>
                <a:tab pos="4942840" algn="l"/>
                <a:tab pos="5777230" algn="l"/>
                <a:tab pos="6141085" algn="l"/>
                <a:tab pos="6615430" algn="l"/>
                <a:tab pos="6950709" algn="l"/>
                <a:tab pos="7019290" algn="l"/>
                <a:tab pos="7153275" algn="l"/>
                <a:tab pos="7308850" algn="l"/>
                <a:tab pos="7589520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Репертуар </a:t>
            </a:r>
            <a:r>
              <a:rPr lang="ru-RU" sz="2000" spc="-5" dirty="0" smtClean="0">
                <a:latin typeface="Times New Roman" pitchFamily="18" charset="0"/>
                <a:cs typeface="Times New Roman" pitchFamily="18" charset="0"/>
              </a:rPr>
              <a:t>оркестра</a:t>
            </a:r>
            <a:r>
              <a:rPr lang="ru-RU" sz="2000" spc="17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-5" dirty="0">
                <a:latin typeface="Times New Roman" pitchFamily="18" charset="0"/>
                <a:cs typeface="Times New Roman" pitchFamily="18" charset="0"/>
              </a:rPr>
              <a:t>состоит</a:t>
            </a:r>
            <a:r>
              <a:rPr lang="ru-RU" sz="2000" spc="1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-10" dirty="0"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ru-RU" sz="2000" spc="1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-5" dirty="0">
                <a:latin typeface="Times New Roman" pitchFamily="18" charset="0"/>
                <a:cs typeface="Times New Roman" pitchFamily="18" charset="0"/>
              </a:rPr>
              <a:t>произведений</a:t>
            </a:r>
            <a:r>
              <a:rPr lang="ru-RU" sz="2000" spc="1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-5" dirty="0">
                <a:latin typeface="Times New Roman" pitchFamily="18" charset="0"/>
                <a:cs typeface="Times New Roman" pitchFamily="18" charset="0"/>
              </a:rPr>
              <a:t>различных</a:t>
            </a:r>
            <a:r>
              <a:rPr lang="ru-RU" sz="2000" spc="1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-5" dirty="0">
                <a:latin typeface="Times New Roman" pitchFamily="18" charset="0"/>
                <a:cs typeface="Times New Roman" pitchFamily="18" charset="0"/>
              </a:rPr>
              <a:t>жанров</a:t>
            </a:r>
            <a:r>
              <a:rPr lang="ru-RU" sz="2000" spc="1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spc="1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стилей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spc="5" dirty="0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азовые	к</a:t>
            </a:r>
            <a:r>
              <a:rPr lang="ru-RU" sz="2000" spc="-15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spc="-5" dirty="0">
                <a:latin typeface="Times New Roman" pitchFamily="18" charset="0"/>
                <a:cs typeface="Times New Roman" pitchFamily="18" charset="0"/>
              </a:rPr>
              <a:t>мпо</a:t>
            </a:r>
            <a:r>
              <a:rPr lang="ru-RU" sz="2000" spc="5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иции,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-5" dirty="0" smtClean="0">
                <a:latin typeface="Times New Roman" pitchFamily="18" charset="0"/>
                <a:cs typeface="Times New Roman" pitchFamily="18" charset="0"/>
              </a:rPr>
              <a:t>му</a:t>
            </a:r>
            <a:r>
              <a:rPr lang="ru-RU" sz="2000" spc="-10" dirty="0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ыка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</a:t>
            </a:r>
            <a:r>
              <a:rPr lang="ru-RU" sz="2000" spc="5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ск</a:t>
            </a:r>
            <a:r>
              <a:rPr lang="ru-RU" sz="2000" spc="-1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компо</a:t>
            </a:r>
            <a:r>
              <a:rPr lang="ru-RU" sz="2000" spc="5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иторов	</a:t>
            </a:r>
            <a:r>
              <a:rPr lang="ru-RU" sz="2000" spc="-5" dirty="0" smtClean="0">
                <a:latin typeface="Times New Roman" pitchFamily="18" charset="0"/>
                <a:cs typeface="Times New Roman" pitchFamily="18" charset="0"/>
              </a:rPr>
              <a:t>начал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XIX столетия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 произведения, </a:t>
            </a:r>
            <a:r>
              <a:rPr lang="ru-RU" sz="2000" spc="-5" dirty="0">
                <a:latin typeface="Times New Roman" pitchFamily="18" charset="0"/>
                <a:cs typeface="Times New Roman" pitchFamily="18" charset="0"/>
              </a:rPr>
              <a:t>посвященные Великой Отечественной войне, произведения</a:t>
            </a:r>
            <a:r>
              <a:rPr lang="ru-RU" sz="2000" spc="1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-10" dirty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ru-RU" sz="2000" spc="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-5" dirty="0" smtClean="0">
                <a:latin typeface="Times New Roman" pitchFamily="18" charset="0"/>
                <a:cs typeface="Times New Roman" pitchFamily="18" charset="0"/>
              </a:rPr>
              <a:t>солистов 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орк</a:t>
            </a:r>
            <a:r>
              <a:rPr lang="ru-RU" sz="2000" spc="-10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стром. В</a:t>
            </a:r>
            <a:r>
              <a:rPr lang="ru-RU" sz="2000" spc="5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spc="-10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 в ре</a:t>
            </a:r>
            <a:r>
              <a:rPr lang="ru-RU" sz="2000" spc="-10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000" spc="-10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spc="-5" dirty="0" smtClean="0">
                <a:latin typeface="Times New Roman" pitchFamily="18" charset="0"/>
                <a:cs typeface="Times New Roman" pitchFamily="18" charset="0"/>
              </a:rPr>
              <a:t>туар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ко</a:t>
            </a:r>
            <a:r>
              <a:rPr lang="ru-RU" sz="2000" spc="-10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000" spc="-5" dirty="0">
                <a:latin typeface="Times New Roman" pitchFamily="18" charset="0"/>
                <a:cs typeface="Times New Roman" pitchFamily="18" charset="0"/>
              </a:rPr>
              <a:t>лек</a:t>
            </a:r>
            <a:r>
              <a:rPr lang="ru-RU" sz="2000" spc="-1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ива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-5" dirty="0" smtClean="0">
                <a:latin typeface="Times New Roman" pitchFamily="18" charset="0"/>
                <a:cs typeface="Times New Roman" pitchFamily="18" charset="0"/>
              </a:rPr>
              <a:t>вход</a:t>
            </a:r>
            <a:r>
              <a:rPr lang="ru-RU" sz="2000" spc="5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 </a:t>
            </a:r>
            <a:r>
              <a:rPr lang="ru-RU" sz="2000" spc="-10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олее 40 п</a:t>
            </a:r>
            <a:r>
              <a:rPr lang="ru-RU" sz="2000" spc="-15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оиз</a:t>
            </a:r>
            <a:r>
              <a:rPr lang="ru-RU" sz="2000" spc="-5" dirty="0" smtClean="0">
                <a:latin typeface="Times New Roman" pitchFamily="18" charset="0"/>
                <a:cs typeface="Times New Roman" pitchFamily="18" charset="0"/>
              </a:rPr>
              <a:t>вед</a:t>
            </a:r>
            <a:r>
              <a:rPr lang="ru-RU" sz="2000" spc="5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000" spc="-5" dirty="0" smtClean="0">
                <a:latin typeface="Times New Roman" pitchFamily="18" charset="0"/>
                <a:cs typeface="Times New Roman" pitchFamily="18" charset="0"/>
              </a:rPr>
              <a:t>ний  </a:t>
            </a:r>
            <a:r>
              <a:rPr lang="ru-RU" sz="2000" spc="-10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елору</a:t>
            </a:r>
            <a:r>
              <a:rPr lang="ru-RU" sz="2000" spc="5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ских и заруб</a:t>
            </a:r>
            <a:r>
              <a:rPr lang="ru-RU" sz="2000" spc="-10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2000" spc="-5" dirty="0" smtClean="0">
                <a:latin typeface="Times New Roman" pitchFamily="18" charset="0"/>
                <a:cs typeface="Times New Roman" pitchFamily="18" charset="0"/>
              </a:rPr>
              <a:t>ны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 компо</a:t>
            </a:r>
            <a:r>
              <a:rPr lang="ru-RU" sz="2000" spc="5" dirty="0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иторо</a:t>
            </a:r>
            <a:r>
              <a:rPr lang="ru-RU" sz="2000" spc="-2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2700" marR="5715" indent="350838" algn="just">
              <a:lnSpc>
                <a:spcPct val="100000"/>
              </a:lnSpc>
              <a:tabLst>
                <a:tab pos="1967864" algn="l"/>
                <a:tab pos="2461895" algn="l"/>
                <a:tab pos="2863850" algn="l"/>
                <a:tab pos="3209925" algn="l"/>
                <a:tab pos="4309110" algn="l"/>
                <a:tab pos="4901565" algn="l"/>
                <a:tab pos="5182235" algn="l"/>
                <a:tab pos="6220460" algn="l"/>
                <a:tab pos="7683500" algn="l"/>
                <a:tab pos="7797800" algn="l"/>
              </a:tabLst>
            </a:pPr>
            <a:r>
              <a:rPr lang="ru-RU" sz="2000" spc="-5" dirty="0" smtClean="0">
                <a:latin typeface="Times New Roman" pitchFamily="18" charset="0"/>
                <a:cs typeface="Times New Roman" pitchFamily="18" charset="0"/>
              </a:rPr>
              <a:t>Ка</a:t>
            </a:r>
            <a:r>
              <a:rPr lang="ru-RU" sz="2000" spc="5" dirty="0" smtClean="0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spc="5" dirty="0" smtClean="0"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й год </a:t>
            </a:r>
            <a:r>
              <a:rPr lang="ru-RU" sz="2000" spc="-5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протяжен</a:t>
            </a:r>
            <a:r>
              <a:rPr lang="ru-RU" sz="2000" spc="-15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spc="-5" dirty="0" smtClean="0">
                <a:latin typeface="Times New Roman" pitchFamily="18" charset="0"/>
                <a:cs typeface="Times New Roman" pitchFamily="18" charset="0"/>
              </a:rPr>
              <a:t>вс</a:t>
            </a:r>
            <a:r>
              <a:rPr lang="ru-RU" sz="2000" spc="5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й </a:t>
            </a:r>
            <a:r>
              <a:rPr lang="ru-RU" sz="2000" spc="-5" dirty="0" smtClean="0">
                <a:latin typeface="Times New Roman" pitchFamily="18" charset="0"/>
                <a:cs typeface="Times New Roman" pitchFamily="18" charset="0"/>
              </a:rPr>
              <a:t>твор</a:t>
            </a:r>
            <a:r>
              <a:rPr lang="ru-RU" sz="2000" spc="10" dirty="0" smtClean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000" spc="5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</a:t>
            </a:r>
            <a:r>
              <a:rPr lang="ru-RU" sz="2000" spc="-10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ятел</a:t>
            </a:r>
            <a:r>
              <a:rPr lang="ru-RU" sz="2000" spc="5" dirty="0" smtClean="0"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2000" spc="-5" dirty="0" smtClean="0">
                <a:latin typeface="Times New Roman" pitchFamily="18" charset="0"/>
                <a:cs typeface="Times New Roman" pitchFamily="18" charset="0"/>
              </a:rPr>
              <a:t>ност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орке</a:t>
            </a:r>
            <a:r>
              <a:rPr lang="ru-RU" sz="2000" spc="5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spc="-20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 является </a:t>
            </a:r>
            <a:r>
              <a:rPr lang="ru-RU" sz="2000" spc="-5" dirty="0" smtClean="0">
                <a:latin typeface="Times New Roman" pitchFamily="18" charset="0"/>
                <a:cs typeface="Times New Roman" pitchFamily="18" charset="0"/>
              </a:rPr>
              <a:t>активным участником праздничных районных мероприятий, посвященных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-10" dirty="0" smtClean="0">
                <a:latin typeface="Times New Roman" pitchFamily="18" charset="0"/>
                <a:cs typeface="Times New Roman" pitchFamily="18" charset="0"/>
              </a:rPr>
              <a:t>Дню </a:t>
            </a:r>
            <a:r>
              <a:rPr lang="ru-RU" sz="2000" spc="-5" dirty="0" smtClean="0">
                <a:latin typeface="Times New Roman" pitchFamily="18" charset="0"/>
                <a:cs typeface="Times New Roman" pitchFamily="18" charset="0"/>
              </a:rPr>
              <a:t>победы,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Дню Независимости </a:t>
            </a:r>
            <a:r>
              <a:rPr lang="ru-RU" sz="2000" spc="-5" dirty="0" smtClean="0">
                <a:latin typeface="Times New Roman" pitchFamily="18" charset="0"/>
                <a:cs typeface="Times New Roman" pitchFamily="18" charset="0"/>
              </a:rPr>
              <a:t>Республики Беларусь, </a:t>
            </a:r>
            <a:r>
              <a:rPr lang="ru-RU" sz="2000" spc="-10" dirty="0" smtClean="0">
                <a:latin typeface="Times New Roman" pitchFamily="18" charset="0"/>
                <a:cs typeface="Times New Roman" pitchFamily="18" charset="0"/>
              </a:rPr>
              <a:t>Дню </a:t>
            </a:r>
            <a:r>
              <a:rPr lang="ru-RU" sz="2000" spc="-5" dirty="0" smtClean="0">
                <a:latin typeface="Times New Roman" pitchFamily="18" charset="0"/>
                <a:cs typeface="Times New Roman" pitchFamily="18" charset="0"/>
              </a:rPr>
              <a:t>Государственного герба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spc="-10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осударст</a:t>
            </a:r>
            <a:r>
              <a:rPr lang="ru-RU" sz="2000" spc="-1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ен</a:t>
            </a:r>
            <a:r>
              <a:rPr lang="ru-RU" sz="2000" spc="-1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ого </a:t>
            </a:r>
            <a:r>
              <a:rPr lang="ru-RU" sz="2000" spc="-20" dirty="0" smtClean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000" spc="-10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ага </a:t>
            </a:r>
            <a:r>
              <a:rPr lang="ru-RU" sz="2000" spc="-10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000" spc="5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пуб</a:t>
            </a:r>
            <a:r>
              <a:rPr lang="ru-RU" sz="2000" spc="-15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ики </a:t>
            </a:r>
            <a:r>
              <a:rPr lang="ru-RU" sz="2000" spc="-10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еларус</a:t>
            </a:r>
            <a:r>
              <a:rPr lang="ru-RU" sz="2000" spc="-5" dirty="0" smtClean="0"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2700" marR="5715" indent="350838" algn="just">
              <a:lnSpc>
                <a:spcPct val="100000"/>
              </a:lnSpc>
              <a:spcBef>
                <a:spcPts val="5"/>
              </a:spcBef>
            </a:pPr>
            <a:r>
              <a:rPr lang="ru-RU" sz="2000" spc="-5" dirty="0" smtClean="0">
                <a:latin typeface="Times New Roman" pitchFamily="18" charset="0"/>
                <a:cs typeface="Times New Roman" pitchFamily="18" charset="0"/>
              </a:rPr>
              <a:t>Оркестр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lang="ru-RU" sz="2000" spc="-5" dirty="0">
                <a:latin typeface="Times New Roman" pitchFamily="18" charset="0"/>
                <a:cs typeface="Times New Roman" pitchFamily="18" charset="0"/>
              </a:rPr>
              <a:t>лидером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среди </a:t>
            </a:r>
            <a:r>
              <a:rPr lang="ru-RU" sz="2000" spc="-5" dirty="0" smtClean="0">
                <a:latin typeface="Times New Roman" pitchFamily="18" charset="0"/>
                <a:cs typeface="Times New Roman" pitchFamily="18" charset="0"/>
              </a:rPr>
              <a:t>коллективов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художественной </a:t>
            </a:r>
            <a:r>
              <a:rPr lang="ru-RU" sz="2000" spc="-5" dirty="0">
                <a:latin typeface="Times New Roman" pitchFamily="18" charset="0"/>
                <a:cs typeface="Times New Roman" pitchFamily="18" charset="0"/>
              </a:rPr>
              <a:t>самодеятельности  Кировского</a:t>
            </a:r>
            <a:r>
              <a:rPr lang="ru-RU" sz="20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-5" dirty="0">
                <a:latin typeface="Times New Roman" pitchFamily="18" charset="0"/>
                <a:cs typeface="Times New Roman" pitchFamily="18" charset="0"/>
              </a:rPr>
              <a:t>района</a:t>
            </a:r>
            <a:r>
              <a:rPr lang="ru-RU" sz="2000" spc="-5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i="1" spc="-5" dirty="0" smtClean="0">
                <a:latin typeface="Times New Roman"/>
                <a:cs typeface="Times New Roman"/>
              </a:rPr>
              <a:t>  </a:t>
            </a:r>
            <a:endParaRPr sz="1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9936" y="187452"/>
            <a:ext cx="8716010" cy="6411595"/>
            <a:chOff x="249936" y="187452"/>
            <a:chExt cx="8716010" cy="6411595"/>
          </a:xfrm>
        </p:grpSpPr>
        <p:sp>
          <p:nvSpPr>
            <p:cNvPr id="3" name="object 3"/>
            <p:cNvSpPr/>
            <p:nvPr/>
          </p:nvSpPr>
          <p:spPr>
            <a:xfrm>
              <a:off x="249936" y="187452"/>
              <a:ext cx="5618988" cy="3733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058668" y="2708147"/>
              <a:ext cx="5907024" cy="3890772"/>
            </a:xfrm>
            <a:prstGeom prst="rect">
              <a:avLst/>
            </a:prstGeom>
            <a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2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834895" y="2779776"/>
            <a:ext cx="5186172" cy="38907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Прямоугольник 4"/>
          <p:cNvSpPr/>
          <p:nvPr/>
        </p:nvSpPr>
        <p:spPr>
          <a:xfrm>
            <a:off x="0" y="304800"/>
            <a:ext cx="9144000" cy="22775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ru-RU" sz="4400" b="1" i="0" u="none" strike="noStrike" kern="0" cap="none" spc="-5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Народная</a:t>
            </a:r>
            <a:r>
              <a:rPr kumimoji="0" lang="ru-RU" sz="4400" b="1" i="0" u="none" strike="noStrike" kern="0" cap="none" spc="-5" normalizeH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студия декоративно-прикладного творчества</a:t>
            </a:r>
            <a:r>
              <a:rPr kumimoji="0" lang="ru-RU" sz="4400" b="1" i="0" u="none" strike="noStrike" kern="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</a:p>
          <a:p>
            <a:pPr algn="ctr"/>
            <a:r>
              <a:rPr kumimoji="0" lang="ru-RU" sz="5400" b="1" i="0" u="none" strike="noStrike" kern="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«Бодрость»</a:t>
            </a:r>
            <a:endParaRPr lang="ru-RU" sz="5400" b="1" cap="none" spc="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90500" y="613165"/>
            <a:ext cx="8763000" cy="439799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988" marR="5080" indent="336550" algn="just">
              <a:lnSpc>
                <a:spcPct val="100000"/>
              </a:lnSpc>
              <a:spcBef>
                <a:spcPts val="95"/>
              </a:spcBef>
              <a:tabLst>
                <a:tab pos="1112520" algn="l"/>
                <a:tab pos="2164715" algn="l"/>
                <a:tab pos="2740660" algn="l"/>
                <a:tab pos="3304540" algn="l"/>
                <a:tab pos="3855085" algn="l"/>
                <a:tab pos="4737100" algn="l"/>
                <a:tab pos="5607685" algn="l"/>
                <a:tab pos="6022340" algn="l"/>
              </a:tabLst>
            </a:pPr>
            <a:r>
              <a:rPr lang="ru-RU" sz="1900" spc="-5" dirty="0" smtClean="0">
                <a:latin typeface="Times New Roman"/>
                <a:cs typeface="Times New Roman"/>
              </a:rPr>
              <a:t>Народная студия декоративно-прикладного творчества "Бодрость" создана в октябре 1995 года. Средний возраст участников - 65 лет. В 2006 году коллективу присвоено звание – народный. Руководитель – </a:t>
            </a:r>
            <a:r>
              <a:rPr lang="ru-RU" sz="1900" spc="-5" dirty="0" err="1" smtClean="0">
                <a:latin typeface="Times New Roman"/>
                <a:cs typeface="Times New Roman"/>
              </a:rPr>
              <a:t>Русецкая</a:t>
            </a:r>
            <a:r>
              <a:rPr lang="ru-RU" sz="1900" spc="-5" dirty="0" smtClean="0">
                <a:latin typeface="Times New Roman"/>
                <a:cs typeface="Times New Roman"/>
              </a:rPr>
              <a:t> Валентина </a:t>
            </a:r>
            <a:r>
              <a:rPr lang="ru-RU" sz="1900" spc="-5" dirty="0" err="1" smtClean="0">
                <a:latin typeface="Times New Roman"/>
                <a:cs typeface="Times New Roman"/>
              </a:rPr>
              <a:t>Макаровна</a:t>
            </a:r>
            <a:r>
              <a:rPr lang="ru-RU" sz="1900" spc="-5" dirty="0" smtClean="0">
                <a:latin typeface="Times New Roman"/>
                <a:cs typeface="Times New Roman"/>
              </a:rPr>
              <a:t>.</a:t>
            </a:r>
          </a:p>
          <a:p>
            <a:pPr algn="just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Посещение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народной студии декоративно-прикладного творчества «Бодрость» дает пожилым людям не только массу положительных эмоций, но и приятный и полезный способ провести свободное время с пользой.</a:t>
            </a:r>
          </a:p>
          <a:p>
            <a:pPr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 активно ведет историко-патриотическую работу среди молодежи, пропагандирует местные обычаи и традиции.</a:t>
            </a:r>
          </a:p>
          <a:p>
            <a:pPr algn="just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Участники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народной студии декоративно-прикладного творчества «Бодрость» принимают активное участие в мероприятиях Кировского района («Дожинки», День сельского хозяйства, День Победы, День Независимости Республики Беларусь), а также в региональных, республиканских и международных фестивалях и конкурсах.</a:t>
            </a:r>
          </a:p>
          <a:p>
            <a:pPr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коллективе стало доброй традицией проводить такие мероприятия, как вечера отдыха: «Купальские напевы», «Семь чудес Беларуси», «Рождественские забавы», «С памятью в сердце», ко Дню пожилых людей и другие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37"/>
            <a:ext cx="5486399" cy="3366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367316"/>
            <a:ext cx="5410199" cy="3606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624116"/>
            <a:ext cx="3657600" cy="548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7735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304800"/>
            <a:ext cx="91440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175" lvl="0" algn="ctr">
              <a:spcBef>
                <a:spcPts val="100"/>
              </a:spcBef>
            </a:pPr>
            <a:r>
              <a:rPr lang="ru-RU" sz="44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/>
                <a:cs typeface="Arial"/>
              </a:rPr>
              <a:t>Образцовый</a:t>
            </a:r>
            <a:endParaRPr lang="ru-RU" sz="44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"/>
              <a:cs typeface="Arial"/>
            </a:endParaRPr>
          </a:p>
          <a:p>
            <a:pPr lvl="0" algn="ctr">
              <a:spcBef>
                <a:spcPts val="5"/>
              </a:spcBef>
            </a:pPr>
            <a:r>
              <a:rPr lang="ru-RU" sz="4400" b="1" spc="-5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/>
                <a:cs typeface="Arial"/>
              </a:rPr>
              <a:t>хореографический</a:t>
            </a:r>
            <a:r>
              <a:rPr lang="ru-RU" sz="44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ru-RU" sz="4400" b="1" spc="-5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/>
                <a:cs typeface="Arial"/>
              </a:rPr>
              <a:t>ансамбль</a:t>
            </a:r>
            <a:endParaRPr lang="ru-RU" sz="44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"/>
              <a:cs typeface="Arial"/>
            </a:endParaRPr>
          </a:p>
          <a:p>
            <a:pPr marL="1270" lvl="0" algn="ctr"/>
            <a:r>
              <a:rPr lang="ru-RU" sz="44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/>
                <a:cs typeface="Arial"/>
              </a:rPr>
              <a:t>«Поскакушки»</a:t>
            </a:r>
            <a:endParaRPr lang="ru-RU" sz="44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09800"/>
            <a:ext cx="4702003" cy="3315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200401"/>
            <a:ext cx="46482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8767" y="282946"/>
            <a:ext cx="8546465" cy="6784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indent="360363" algn="just">
              <a:lnSpc>
                <a:spcPct val="100000"/>
              </a:lnSpc>
            </a:pPr>
            <a:r>
              <a:rPr lang="ru-RU" sz="2200" spc="-5" dirty="0" smtClean="0">
                <a:latin typeface="Times New Roman"/>
                <a:cs typeface="Times New Roman"/>
              </a:rPr>
              <a:t>Образцовый хореографический ансамбль «</a:t>
            </a:r>
            <a:r>
              <a:rPr lang="ru-RU" sz="2200" spc="-5" dirty="0" err="1" smtClean="0">
                <a:latin typeface="Times New Roman"/>
                <a:cs typeface="Times New Roman"/>
              </a:rPr>
              <a:t>Поскакушки</a:t>
            </a:r>
            <a:r>
              <a:rPr lang="ru-RU" sz="2200" spc="-5" dirty="0" smtClean="0">
                <a:latin typeface="Times New Roman"/>
                <a:cs typeface="Times New Roman"/>
              </a:rPr>
              <a:t>» создан в 1984 году, работает на базе районного Центра культуры и досуга.</a:t>
            </a:r>
          </a:p>
          <a:p>
            <a:pPr indent="360363" algn="just">
              <a:lnSpc>
                <a:spcPct val="100000"/>
              </a:lnSpc>
            </a:pPr>
            <a:r>
              <a:rPr lang="ru-RU" sz="2200" spc="-5" dirty="0" smtClean="0">
                <a:latin typeface="Times New Roman"/>
                <a:cs typeface="Times New Roman"/>
              </a:rPr>
              <a:t>Руководитель – Коршунова Богдана-</a:t>
            </a:r>
            <a:r>
              <a:rPr lang="ru-RU" sz="2200" spc="-5" dirty="0" err="1" smtClean="0">
                <a:latin typeface="Times New Roman"/>
                <a:cs typeface="Times New Roman"/>
              </a:rPr>
              <a:t>Елисава</a:t>
            </a:r>
            <a:r>
              <a:rPr lang="ru-RU" sz="2200" spc="-5" dirty="0" smtClean="0">
                <a:latin typeface="Times New Roman"/>
                <a:cs typeface="Times New Roman"/>
              </a:rPr>
              <a:t> Васильевна. Средний возраст участников - 7 лет.</a:t>
            </a:r>
          </a:p>
          <a:p>
            <a:pPr indent="360363" algn="just">
              <a:lnSpc>
                <a:spcPct val="100000"/>
              </a:lnSpc>
            </a:pPr>
            <a:r>
              <a:rPr lang="ru-RU" sz="2200" spc="-5" dirty="0" smtClean="0">
                <a:latin typeface="Times New Roman"/>
                <a:cs typeface="Times New Roman"/>
              </a:rPr>
              <a:t>В репертуаре ансамбля народно-эстрадные, эстрадные и детские хореографические композиции.</a:t>
            </a:r>
          </a:p>
          <a:p>
            <a:pPr indent="360363" algn="just"/>
            <a:r>
              <a:rPr lang="ru-RU" sz="2200" spc="-5" dirty="0" smtClean="0">
                <a:latin typeface="Times New Roman"/>
                <a:cs typeface="Times New Roman"/>
              </a:rPr>
              <a:t>Образцовый хореографический ансамбль «</a:t>
            </a:r>
            <a:r>
              <a:rPr lang="ru-RU" sz="2200" spc="-5" dirty="0" err="1" smtClean="0">
                <a:latin typeface="Times New Roman"/>
                <a:cs typeface="Times New Roman"/>
              </a:rPr>
              <a:t>Поскакушки</a:t>
            </a:r>
            <a:r>
              <a:rPr lang="ru-RU" sz="2200" spc="-5" dirty="0" smtClean="0">
                <a:latin typeface="Times New Roman"/>
                <a:cs typeface="Times New Roman"/>
              </a:rPr>
              <a:t>» принимал участие: в Международном конкурсе-фестивале «Озорная весна» в номинации «Хореография - детский танец, возрастная группа - ансамбли»; Международном заочном конкурсе детского творчества «Радуга детства» в номинации «Танцуй-ка» награжден дипломами победителя;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Международном заочном конкурсе детского творчества «Радуга детства» в номинации «Танцуй-ка» награжден дипломами победителя;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республиканском конкурсе современного танца «RED CAT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Year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Fest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(г. Гомель) - диплом лауреата II степени в номинации «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Folk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Dance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и др.</a:t>
            </a:r>
          </a:p>
          <a:p>
            <a:pPr indent="360363" algn="just"/>
            <a:r>
              <a:rPr lang="ru-RU" sz="2200" spc="-5" dirty="0">
                <a:latin typeface="Times New Roman"/>
                <a:cs typeface="Times New Roman"/>
              </a:rPr>
              <a:t>Ансамбль ведет активную концертную деятельность и является постоянным участником районных </a:t>
            </a:r>
            <a:r>
              <a:rPr lang="ru-RU" sz="2200" spc="-5" dirty="0" smtClean="0">
                <a:latin typeface="Times New Roman"/>
                <a:cs typeface="Times New Roman"/>
              </a:rPr>
              <a:t>мероприятий.</a:t>
            </a:r>
            <a:endParaRPr lang="ru-RU" sz="2200" dirty="0">
              <a:latin typeface="Times New Roman"/>
              <a:cs typeface="Times New Roman"/>
            </a:endParaRPr>
          </a:p>
          <a:p>
            <a:pPr indent="360363"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363" algn="just">
              <a:lnSpc>
                <a:spcPct val="100000"/>
              </a:lnSpc>
            </a:pPr>
            <a:endParaRPr lang="ru-RU" sz="2400" spc="-5" dirty="0" smtClean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700"/>
            <a:ext cx="4552950" cy="607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" r="48"/>
          <a:stretch/>
        </p:blipFill>
        <p:spPr>
          <a:xfrm>
            <a:off x="4389200" y="393700"/>
            <a:ext cx="4713801" cy="5778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59396833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1366</TotalTime>
  <Words>476</Words>
  <Application>Microsoft Office PowerPoint</Application>
  <PresentationFormat>Экран (4:3)</PresentationFormat>
  <Paragraphs>28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Светлой памяти  и 70-летию со дня рождения Петра Евтихиевича Шашенко  посвящается</dc:title>
  <dc:creator>User</dc:creator>
  <cp:lastModifiedBy>лена</cp:lastModifiedBy>
  <cp:revision>26</cp:revision>
  <dcterms:created xsi:type="dcterms:W3CDTF">2021-03-25T11:20:38Z</dcterms:created>
  <dcterms:modified xsi:type="dcterms:W3CDTF">2025-02-18T09:47:14Z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Created" pid="2">
    <vt:filetime>2019-01-22T00:00:00Z</vt:filetime>
  </property>
  <property fmtid="{D5CDD505-2E9C-101B-9397-08002B2CF9AE}" name="Creator" pid="3">
    <vt:lpwstr>Microsoft® Office PowerPoint® 2007</vt:lpwstr>
  </property>
  <property fmtid="{D5CDD505-2E9C-101B-9397-08002B2CF9AE}" name="LastSaved" pid="4">
    <vt:filetime>2021-03-25T00:00:00Z</vt:filetime>
  </property>
  <property fmtid="{D5CDD505-2E9C-101B-9397-08002B2CF9AE}" name="NXPowerLiteLastOptimized" pid="5">
    <vt:lpwstr>2805401</vt:lpwstr>
  </property>
  <property fmtid="{D5CDD505-2E9C-101B-9397-08002B2CF9AE}" name="NXPowerLiteSettings" pid="6">
    <vt:lpwstr>F7000400038000</vt:lpwstr>
  </property>
  <property fmtid="{D5CDD505-2E9C-101B-9397-08002B2CF9AE}" name="NXPowerLiteVersion" pid="7">
    <vt:lpwstr>S10.3.1</vt:lpwstr>
  </property>
</Properties>
</file>